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EBAFD-4729-38B3-4D31-E0134AF24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90743F-DA24-4058-F13E-98C3AFBD3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CC8CA-1451-B9EE-7496-0F12EA2A0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89BEC-67FB-60E0-FD69-AD95DC04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2C6CF-7640-1243-B3D2-41D097E1F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539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BC564-F108-31F0-650F-7A9CF8A02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6EE769-A397-D092-D382-F3B4B4BC11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AA23D-D482-C7BD-3C58-4FCA34206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5FE35-3459-A2A8-C0E9-81BA44620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FA11E-A04E-A2A8-BFAB-A6AC6E91F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597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9BEF2-EC9C-CA68-FD1B-C9F5B03FC0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3CACD-6CD2-4176-9779-484CC5153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A1CD3-B515-EB81-3A75-E9D61F015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90C33-E898-2500-B003-935FE9C8D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0C3AE-546A-B0BF-EF00-305DF7EB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99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EEEBD-E420-8535-FC16-E4C948AFC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981E5-9427-7BD5-F4BB-F84D90893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99E0F-B4CA-CA1D-06CA-E5A58E6B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D6840-4D67-AE20-4B6F-F92808F3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0B511-0E37-40B2-F89C-D9C4D00D1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834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44D3E-39EC-E90F-B2FD-644379EF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73FA1-836D-C91E-7A22-0DC913651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0BD5D-1ECB-EE58-2078-D23A84C5B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89C40-EB67-03D4-8F25-C219426E6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1D1FE-43C6-1DF4-0C3F-7CD30E82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618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8A6A8-7B49-281C-81A3-B9C8E8885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7EA94-F3C6-059A-014A-1546171AC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060217-CC8C-BFE4-6CDA-06B68401F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E918-F2B1-E444-360A-6758F4640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38BAB-5F37-34A1-20CA-3A38439DD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99D35-B084-89EC-4B67-C98A27A6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03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4ACEF-16C6-6A0B-3D04-DE544735B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0BB0B-6B3E-8047-6C33-6647CF85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A9F42-123D-DE31-7B68-D007166C7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C2019-5710-27E7-34D1-823825629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1D405B-B144-306E-8510-B2E2DF734E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FCB802-015F-DA8B-D0EA-201F46F69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97CF0B-637A-2144-D3B1-41CB12959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C22DB4-F7F7-C56F-9B50-0B81A7F5A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65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C3B1-54B2-F0C9-BDEB-BA86097F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0801D-11F0-0819-D9F1-F1A61F020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A1AB93-0365-5B22-3601-35E65EC0A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EEFFB-0F80-D0CE-BC23-DB22F037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31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73CB23-04B8-0C58-3592-A077E5353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C5980-DFA0-F860-687F-B2A9579C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5024A-173D-7891-289D-DAE41F458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16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2A026-9166-4209-6BDB-9B4A61CA5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39823-2550-B693-9490-4C96C1B45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C0174-D52C-6F28-5D11-9AB677543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375CB-A6D6-E53A-18F8-5F4AF4901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41A29-35BA-125C-F0D2-BE314B9F1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6278B-C914-F515-AD25-7AEFE14A5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164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7894D-6A79-9232-34C6-B78BD15AC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55018-826E-4526-615B-A273C2FD0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6E1B1-50EC-F2AB-BD46-2C6BF7C4F2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B2DFF-A07F-3E7A-8E64-867600D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67FE6-EDCF-DFEC-5F96-E92562A9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11499-5091-062F-9527-F47F33A1D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135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871839-A33E-533D-D69F-5C4CAC33A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44A33-76CC-74C6-5AB4-1F0A79883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B7A0C-0C72-2B5C-8772-FC3CA827C5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CB750-4B02-42E5-A4C0-C19D9202A009}" type="datetimeFigureOut">
              <a:rPr lang="en-GB" smtClean="0"/>
              <a:t>10/03/2023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983A4-C6A1-2EA5-4A9F-B8DAC4546A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3444A-4FB4-9DAD-1D72-CAA8E6B78D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0325A-F75F-4DA6-99D0-7B899F669A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96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13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5.jpeg"/><Relationship Id="rId12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eg"/><Relationship Id="rId11" Type="http://schemas.openxmlformats.org/officeDocument/2006/relationships/image" Target="../media/image12.jpeg"/><Relationship Id="rId5" Type="http://schemas.openxmlformats.org/officeDocument/2006/relationships/image" Target="../media/image4.jpeg"/><Relationship Id="rId10" Type="http://schemas.openxmlformats.org/officeDocument/2006/relationships/image" Target="../media/image11.jpeg"/><Relationship Id="rId4" Type="http://schemas.openxmlformats.org/officeDocument/2006/relationships/image" Target="../media/image6.png"/><Relationship Id="rId9" Type="http://schemas.openxmlformats.org/officeDocument/2006/relationships/image" Target="../media/image10.jpe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irst-Person Point of View">
            <a:extLst>
              <a:ext uri="{FF2B5EF4-FFF2-40B4-BE49-F238E27FC236}">
                <a16:creationId xmlns:a16="http://schemas.microsoft.com/office/drawing/2014/main" id="{9E7CE070-85FE-83E4-93C8-6FC30AFCF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75" y="914400"/>
            <a:ext cx="3705225" cy="24495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hotos: Wildfires Rage Across Southwestern Europe - The Atlantic">
            <a:extLst>
              <a:ext uri="{FF2B5EF4-FFF2-40B4-BE49-F238E27FC236}">
                <a16:creationId xmlns:a16="http://schemas.microsoft.com/office/drawing/2014/main" id="{0BA82560-7EF1-8B45-A4DB-69DED821B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75" y="3432175"/>
            <a:ext cx="3705225" cy="24495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ontana Lifestyle Photography - Hunting - Hawke Optics — Tony Bynum  Photography">
            <a:extLst>
              <a:ext uri="{FF2B5EF4-FFF2-40B4-BE49-F238E27FC236}">
                <a16:creationId xmlns:a16="http://schemas.microsoft.com/office/drawing/2014/main" id="{D2118C13-738F-948D-C54E-F9FFB19FC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463" y="914400"/>
            <a:ext cx="3709988" cy="24542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adly Orangutan Attack: 2 Apes Team Up to Kill Another - Scientific  American">
            <a:extLst>
              <a:ext uri="{FF2B5EF4-FFF2-40B4-BE49-F238E27FC236}">
                <a16:creationId xmlns:a16="http://schemas.microsoft.com/office/drawing/2014/main" id="{A6783A3E-1F32-CC96-D7DB-0458D93FD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463" y="3435350"/>
            <a:ext cx="3709988" cy="2446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earn the effects of deforestation | WWF">
            <a:extLst>
              <a:ext uri="{FF2B5EF4-FFF2-40B4-BE49-F238E27FC236}">
                <a16:creationId xmlns:a16="http://schemas.microsoft.com/office/drawing/2014/main" id="{C7FFBF4C-2113-531E-C079-C351F7073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713" y="914400"/>
            <a:ext cx="2424113" cy="15509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nity (game engine) - Wikipedia">
            <a:extLst>
              <a:ext uri="{FF2B5EF4-FFF2-40B4-BE49-F238E27FC236}">
                <a16:creationId xmlns:a16="http://schemas.microsoft.com/office/drawing/2014/main" id="{20598CBC-4128-B2A0-C8B2-EA418411D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713" y="2549524"/>
            <a:ext cx="2424113" cy="8524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8 ultra useful Maya tips for beginners in under 4 mins • Full Rotation -  Design &amp; Animation">
            <a:extLst>
              <a:ext uri="{FF2B5EF4-FFF2-40B4-BE49-F238E27FC236}">
                <a16:creationId xmlns:a16="http://schemas.microsoft.com/office/drawing/2014/main" id="{437869B4-4EE1-7BCE-450A-F6C54D841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713" y="3455988"/>
            <a:ext cx="2424113" cy="24257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396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What is trading and how does it work?">
            <a:extLst>
              <a:ext uri="{FF2B5EF4-FFF2-40B4-BE49-F238E27FC236}">
                <a16:creationId xmlns:a16="http://schemas.microsoft.com/office/drawing/2014/main" id="{75915E3E-E96C-C5F8-943E-968B77C52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998" y="3971608"/>
            <a:ext cx="5216002" cy="291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rop Skull – Shakespeare's Globe">
            <a:extLst>
              <a:ext uri="{FF2B5EF4-FFF2-40B4-BE49-F238E27FC236}">
                <a16:creationId xmlns:a16="http://schemas.microsoft.com/office/drawing/2014/main" id="{AEC23B85-64D5-19BD-849B-4B1641262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845" y="2064699"/>
            <a:ext cx="2898626" cy="289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0" descr="Unity (game engine) - Wikipedia">
            <a:extLst>
              <a:ext uri="{FF2B5EF4-FFF2-40B4-BE49-F238E27FC236}">
                <a16:creationId xmlns:a16="http://schemas.microsoft.com/office/drawing/2014/main" id="{C05FD7DB-6C76-3D0D-3FFA-AF1D0DA40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0"/>
            <a:ext cx="2424113" cy="8524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Deadly Orangutan Attack: 2 Apes Team Up to Kill Another - Scientific  American">
            <a:extLst>
              <a:ext uri="{FF2B5EF4-FFF2-40B4-BE49-F238E27FC236}">
                <a16:creationId xmlns:a16="http://schemas.microsoft.com/office/drawing/2014/main" id="{3E83720F-2EC9-ECE0-977F-E5461A41B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982662"/>
            <a:ext cx="3709988" cy="2446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Photos: Wildfires Rage Across Southwestern Europe - The Atlantic">
            <a:extLst>
              <a:ext uri="{FF2B5EF4-FFF2-40B4-BE49-F238E27FC236}">
                <a16:creationId xmlns:a16="http://schemas.microsoft.com/office/drawing/2014/main" id="{B797D34C-B9C2-3C00-FBB7-1F7970C2B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6775" y="0"/>
            <a:ext cx="3705225" cy="24495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Learn the effects of deforestation | WWF">
            <a:extLst>
              <a:ext uri="{FF2B5EF4-FFF2-40B4-BE49-F238E27FC236}">
                <a16:creationId xmlns:a16="http://schemas.microsoft.com/office/drawing/2014/main" id="{365BFE7F-DB85-931D-9347-1E55F546E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887" y="2425700"/>
            <a:ext cx="2424113" cy="15509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Montana Lifestyle Photography - Hunting - Hawke Optics — Tony Bynum  Photography">
            <a:extLst>
              <a:ext uri="{FF2B5EF4-FFF2-40B4-BE49-F238E27FC236}">
                <a16:creationId xmlns:a16="http://schemas.microsoft.com/office/drawing/2014/main" id="{FDC2C33A-E058-8E94-D963-780F0AFF4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845" y="13459"/>
            <a:ext cx="3646449" cy="241224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lender: Low-Poly Design – Simply Explained | All3DP">
            <a:extLst>
              <a:ext uri="{FF2B5EF4-FFF2-40B4-BE49-F238E27FC236}">
                <a16:creationId xmlns:a16="http://schemas.microsoft.com/office/drawing/2014/main" id="{21D97B95-26B0-053A-74AB-12BCF9FCB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3394904"/>
            <a:ext cx="4092142" cy="230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alism Art and Style: Everything You Need to Know">
            <a:extLst>
              <a:ext uri="{FF2B5EF4-FFF2-40B4-BE49-F238E27FC236}">
                <a16:creationId xmlns:a16="http://schemas.microsoft.com/office/drawing/2014/main" id="{A2FC52F9-A186-B21F-08D1-B166B23D5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95315"/>
            <a:ext cx="2424114" cy="188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EFENDER CAGE – DC51 H1880 x W2000 x D2000mm | Security Cages Direct">
            <a:extLst>
              <a:ext uri="{FF2B5EF4-FFF2-40B4-BE49-F238E27FC236}">
                <a16:creationId xmlns:a16="http://schemas.microsoft.com/office/drawing/2014/main" id="{E3FA6D5E-CA14-368E-95AC-6A898AA89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085" y="2420715"/>
            <a:ext cx="3197802" cy="238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ear tiny sounds with a Super Sound Cone! | NASA Space Place – NASA Science  for Kids">
            <a:extLst>
              <a:ext uri="{FF2B5EF4-FFF2-40B4-BE49-F238E27FC236}">
                <a16:creationId xmlns:a16="http://schemas.microsoft.com/office/drawing/2014/main" id="{0A9281AC-338A-CF11-6C3C-89C87FCAB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558" y="4602324"/>
            <a:ext cx="3810000" cy="227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Choose the Right Point of View for Your Story">
            <a:extLst>
              <a:ext uri="{FF2B5EF4-FFF2-40B4-BE49-F238E27FC236}">
                <a16:creationId xmlns:a16="http://schemas.microsoft.com/office/drawing/2014/main" id="{AA78A682-5561-FF1E-31A4-6DA39BA5C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558" y="4437285"/>
            <a:ext cx="3610884" cy="240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2" descr="8 ultra useful Maya tips for beginners in under 4 mins • Full Rotation -  Design &amp; Animation">
            <a:extLst>
              <a:ext uri="{FF2B5EF4-FFF2-40B4-BE49-F238E27FC236}">
                <a16:creationId xmlns:a16="http://schemas.microsoft.com/office/drawing/2014/main" id="{8DE9E038-2B89-4C41-B626-DE7474784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662" y="0"/>
            <a:ext cx="2424113" cy="24257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589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Hammond (Student)</dc:creator>
  <cp:lastModifiedBy>Luke Hammond (Student)</cp:lastModifiedBy>
  <cp:revision>6</cp:revision>
  <dcterms:created xsi:type="dcterms:W3CDTF">2022-12-19T21:06:55Z</dcterms:created>
  <dcterms:modified xsi:type="dcterms:W3CDTF">2023-03-10T11:36:54Z</dcterms:modified>
</cp:coreProperties>
</file>

<file path=docProps/thumbnail.jpeg>
</file>